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9" r:id="rId4"/>
    <p:sldId id="258" r:id="rId5"/>
    <p:sldId id="262" r:id="rId6"/>
    <p:sldId id="260" r:id="rId7"/>
    <p:sldId id="274" r:id="rId8"/>
    <p:sldId id="263" r:id="rId9"/>
    <p:sldId id="275" r:id="rId10"/>
    <p:sldId id="276" r:id="rId11"/>
    <p:sldId id="277" r:id="rId12"/>
    <p:sldId id="2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2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9394C-7318-4826-8CB2-2D72817C27DF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D23F8-7665-420F-9990-7AB4423E6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0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D23F8-7665-420F-9990-7AB4423E66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6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D23F8-7665-420F-9990-7AB4423E66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35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8591-8F82-480F-82ED-6D2243FF5289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B5FFD-43F0-4E8A-8618-2EF5CC2CE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058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8591-8F82-480F-82ED-6D2243FF5289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B5FFD-43F0-4E8A-8618-2EF5CC2CE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29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8591-8F82-480F-82ED-6D2243FF5289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B5FFD-43F0-4E8A-8618-2EF5CC2CE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83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8591-8F82-480F-82ED-6D2243FF5289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B5FFD-43F0-4E8A-8618-2EF5CC2CE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92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8591-8F82-480F-82ED-6D2243FF5289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B5FFD-43F0-4E8A-8618-2EF5CC2CE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38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8591-8F82-480F-82ED-6D2243FF5289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B5FFD-43F0-4E8A-8618-2EF5CC2CE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4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8591-8F82-480F-82ED-6D2243FF5289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B5FFD-43F0-4E8A-8618-2EF5CC2CE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40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8591-8F82-480F-82ED-6D2243FF5289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B5FFD-43F0-4E8A-8618-2EF5CC2CE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36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8591-8F82-480F-82ED-6D2243FF5289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B5FFD-43F0-4E8A-8618-2EF5CC2CE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975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8591-8F82-480F-82ED-6D2243FF5289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B5FFD-43F0-4E8A-8618-2EF5CC2CE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18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F8591-8F82-480F-82ED-6D2243FF5289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B5FFD-43F0-4E8A-8618-2EF5CC2CE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89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F8591-8F82-480F-82ED-6D2243FF5289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B5FFD-43F0-4E8A-8618-2EF5CC2CE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1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captgregp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captgregp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76459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dirty="0"/>
              <a:t>Summer Slam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2544"/>
            <a:ext cx="9144000" cy="1655762"/>
          </a:xfrm>
        </p:spPr>
        <p:txBody>
          <a:bodyPr>
            <a:noAutofit/>
          </a:bodyPr>
          <a:lstStyle/>
          <a:p>
            <a:r>
              <a:rPr lang="en-US" sz="2000" b="1" dirty="0"/>
              <a:t>Warm Water Patterns and Techniques </a:t>
            </a:r>
          </a:p>
          <a:p>
            <a:r>
              <a:rPr lang="en-US" sz="2000" dirty="0"/>
              <a:t>Captain Greg Peralta</a:t>
            </a:r>
          </a:p>
          <a:p>
            <a:r>
              <a:rPr lang="en-US" sz="2000" dirty="0">
                <a:hlinkClick r:id="rId2"/>
              </a:rPr>
              <a:t>www.captgregp.com</a:t>
            </a:r>
            <a:endParaRPr lang="en-US" sz="2000" dirty="0"/>
          </a:p>
          <a:p>
            <a:r>
              <a:rPr lang="en-US" sz="2000" dirty="0"/>
              <a:t>@</a:t>
            </a:r>
            <a:r>
              <a:rPr lang="en-US" sz="2000" dirty="0" err="1"/>
              <a:t>captgregp</a:t>
            </a:r>
            <a:endParaRPr lang="en-US" sz="2000" dirty="0"/>
          </a:p>
          <a:p>
            <a:r>
              <a:rPr lang="en-US" sz="2000" dirty="0"/>
              <a:t>captgregp@gmail.com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233" y="671077"/>
            <a:ext cx="2622629" cy="269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001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Retrieve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Aquarium 101</a:t>
            </a:r>
          </a:p>
          <a:p>
            <a:pPr lvl="1"/>
            <a:r>
              <a:rPr lang="en-US" dirty="0"/>
              <a:t>Buoyancy control</a:t>
            </a:r>
          </a:p>
          <a:p>
            <a:pPr lvl="1"/>
            <a:r>
              <a:rPr lang="en-US" dirty="0"/>
              <a:t>Out of sync (erratic) movement</a:t>
            </a:r>
          </a:p>
          <a:p>
            <a:r>
              <a:rPr lang="en-US" dirty="0"/>
              <a:t>Reaction strike</a:t>
            </a:r>
          </a:p>
          <a:p>
            <a:r>
              <a:rPr lang="en-US" dirty="0"/>
              <a:t>Upper </a:t>
            </a:r>
          </a:p>
          <a:p>
            <a:pPr lvl="1"/>
            <a:r>
              <a:rPr lang="en-US" dirty="0"/>
              <a:t>Sweep and swim</a:t>
            </a:r>
          </a:p>
          <a:p>
            <a:r>
              <a:rPr lang="en-US" dirty="0"/>
              <a:t>Lower </a:t>
            </a:r>
          </a:p>
          <a:p>
            <a:pPr lvl="1"/>
            <a:r>
              <a:rPr lang="en-US" dirty="0"/>
              <a:t>Sweep and swim</a:t>
            </a:r>
          </a:p>
          <a:p>
            <a:pPr lvl="1"/>
            <a:r>
              <a:rPr lang="en-US" dirty="0"/>
              <a:t>Hop and stop</a:t>
            </a:r>
          </a:p>
          <a:p>
            <a:pPr lvl="1"/>
            <a:r>
              <a:rPr lang="en-US" dirty="0"/>
              <a:t>Jiggly wiggly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568" y="1690688"/>
            <a:ext cx="5919168" cy="476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19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Q&amp;A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241" y="1355070"/>
            <a:ext cx="7203518" cy="540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18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76459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dirty="0"/>
              <a:t>Summer Slam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2544"/>
            <a:ext cx="9144000" cy="1655762"/>
          </a:xfrm>
        </p:spPr>
        <p:txBody>
          <a:bodyPr>
            <a:noAutofit/>
          </a:bodyPr>
          <a:lstStyle/>
          <a:p>
            <a:r>
              <a:rPr lang="en-US" sz="2000" b="1" dirty="0"/>
              <a:t>Warm Water Patterns and Techniques </a:t>
            </a:r>
          </a:p>
          <a:p>
            <a:r>
              <a:rPr lang="en-US" sz="2000" dirty="0"/>
              <a:t>Captain Greg Peralta</a:t>
            </a:r>
          </a:p>
          <a:p>
            <a:r>
              <a:rPr lang="en-US" sz="2000" dirty="0">
                <a:hlinkClick r:id="rId2"/>
              </a:rPr>
              <a:t>www.captgregp.com</a:t>
            </a:r>
            <a:endParaRPr lang="en-US" sz="2000" dirty="0"/>
          </a:p>
          <a:p>
            <a:r>
              <a:rPr lang="en-US" sz="2000" dirty="0"/>
              <a:t>@</a:t>
            </a:r>
            <a:r>
              <a:rPr lang="en-US" sz="2000" dirty="0" err="1"/>
              <a:t>captgregp</a:t>
            </a:r>
            <a:endParaRPr lang="en-US" sz="2000" dirty="0"/>
          </a:p>
          <a:p>
            <a:r>
              <a:rPr lang="en-US" sz="2000" dirty="0"/>
              <a:t>captgregp@gmail.com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233" y="671077"/>
            <a:ext cx="2622629" cy="269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50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About 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Retired from guiding several year ago</a:t>
            </a:r>
          </a:p>
          <a:p>
            <a:r>
              <a:rPr lang="en-US" dirty="0"/>
              <a:t>Still fish 3-5 times per week</a:t>
            </a:r>
          </a:p>
          <a:p>
            <a:r>
              <a:rPr lang="en-US" dirty="0"/>
              <a:t>No Pressure</a:t>
            </a:r>
          </a:p>
          <a:p>
            <a:pPr lvl="1"/>
            <a:r>
              <a:rPr lang="en-US" dirty="0"/>
              <a:t>Experiment</a:t>
            </a:r>
          </a:p>
          <a:p>
            <a:pPr lvl="1"/>
            <a:r>
              <a:rPr lang="en-US" dirty="0"/>
              <a:t>Lures</a:t>
            </a:r>
          </a:p>
          <a:p>
            <a:pPr lvl="1"/>
            <a:r>
              <a:rPr lang="en-US" dirty="0"/>
              <a:t>Techniques</a:t>
            </a:r>
          </a:p>
          <a:p>
            <a:r>
              <a:rPr lang="en-US" dirty="0"/>
              <a:t>Share</a:t>
            </a:r>
          </a:p>
          <a:p>
            <a:pPr lvl="1"/>
            <a:r>
              <a:rPr lang="en-US" dirty="0"/>
              <a:t>Articles</a:t>
            </a:r>
          </a:p>
          <a:p>
            <a:pPr lvl="1"/>
            <a:r>
              <a:rPr lang="en-US" dirty="0"/>
              <a:t>Blog</a:t>
            </a:r>
          </a:p>
          <a:p>
            <a:pPr lvl="1"/>
            <a:r>
              <a:rPr lang="en-US" dirty="0"/>
              <a:t>Events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103" y="1825625"/>
            <a:ext cx="5133453" cy="458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33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Summer Slam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Feeding Behavior</a:t>
            </a:r>
          </a:p>
          <a:p>
            <a:r>
              <a:rPr lang="en-US" dirty="0"/>
              <a:t>Location / Pattern</a:t>
            </a:r>
          </a:p>
          <a:p>
            <a:pPr lvl="1"/>
            <a:r>
              <a:rPr lang="en-US" dirty="0"/>
              <a:t>Structural elements</a:t>
            </a:r>
          </a:p>
          <a:p>
            <a:pPr lvl="1"/>
            <a:r>
              <a:rPr lang="en-US" dirty="0"/>
              <a:t>Depth transition</a:t>
            </a:r>
          </a:p>
          <a:p>
            <a:pPr lvl="1"/>
            <a:r>
              <a:rPr lang="en-US" dirty="0"/>
              <a:t>Current</a:t>
            </a:r>
          </a:p>
          <a:p>
            <a:pPr lvl="1"/>
            <a:r>
              <a:rPr lang="en-US" dirty="0"/>
              <a:t>Clarity</a:t>
            </a:r>
          </a:p>
          <a:p>
            <a:pPr lvl="1"/>
            <a:r>
              <a:rPr lang="en-US" dirty="0"/>
              <a:t>Water column</a:t>
            </a:r>
          </a:p>
          <a:p>
            <a:r>
              <a:rPr lang="en-US" dirty="0"/>
              <a:t>Tackle</a:t>
            </a:r>
          </a:p>
          <a:p>
            <a:r>
              <a:rPr lang="en-US" dirty="0"/>
              <a:t>Lures</a:t>
            </a:r>
          </a:p>
          <a:p>
            <a:r>
              <a:rPr lang="en-US" dirty="0"/>
              <a:t>Techniques</a:t>
            </a:r>
          </a:p>
          <a:p>
            <a:r>
              <a:rPr lang="en-US" dirty="0"/>
              <a:t>Q&amp;A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897" y="1611591"/>
            <a:ext cx="4757188" cy="476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43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Feeding Behavior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707" y="2448926"/>
            <a:ext cx="3258588" cy="32607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2" y="1754524"/>
            <a:ext cx="3085940" cy="30859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284" y="2028306"/>
            <a:ext cx="3229951" cy="322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822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Location / Pattern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Structural elements</a:t>
            </a:r>
          </a:p>
          <a:p>
            <a:pPr lvl="1"/>
            <a:r>
              <a:rPr lang="en-US" dirty="0"/>
              <a:t>Marsh points</a:t>
            </a:r>
          </a:p>
          <a:p>
            <a:pPr lvl="1"/>
            <a:r>
              <a:rPr lang="en-US" dirty="0"/>
              <a:t>Oyster bars</a:t>
            </a:r>
          </a:p>
          <a:p>
            <a:r>
              <a:rPr lang="en-US" dirty="0"/>
              <a:t>Depth transition</a:t>
            </a:r>
          </a:p>
          <a:p>
            <a:r>
              <a:rPr lang="en-US" dirty="0"/>
              <a:t>Current</a:t>
            </a:r>
          </a:p>
          <a:p>
            <a:r>
              <a:rPr lang="en-US" dirty="0"/>
              <a:t>Clarity</a:t>
            </a:r>
          </a:p>
          <a:p>
            <a:r>
              <a:rPr lang="en-US" dirty="0"/>
              <a:t>Collect baitfish</a:t>
            </a:r>
          </a:p>
          <a:p>
            <a:r>
              <a:rPr lang="en-US" dirty="0"/>
              <a:t>Attracts predators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304" y="1622163"/>
            <a:ext cx="6329099" cy="474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30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Visualize and Adjust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Structure</a:t>
            </a:r>
          </a:p>
          <a:p>
            <a:r>
              <a:rPr lang="en-US" dirty="0"/>
              <a:t>Depth transition</a:t>
            </a:r>
          </a:p>
          <a:p>
            <a:r>
              <a:rPr lang="en-US" dirty="0"/>
              <a:t>Current</a:t>
            </a:r>
          </a:p>
          <a:p>
            <a:r>
              <a:rPr lang="en-US" dirty="0"/>
              <a:t>Fish position</a:t>
            </a:r>
          </a:p>
          <a:p>
            <a:r>
              <a:rPr lang="en-US" dirty="0"/>
              <a:t>Strike zone</a:t>
            </a:r>
          </a:p>
          <a:p>
            <a:r>
              <a:rPr lang="en-US" dirty="0"/>
              <a:t>Boat position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8284" y="1749859"/>
            <a:ext cx="8028045" cy="451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998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Water Column Diagram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2959003" cy="435133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Tidal stage</a:t>
            </a:r>
          </a:p>
          <a:p>
            <a:r>
              <a:rPr lang="en-US" dirty="0"/>
              <a:t>Depth transition</a:t>
            </a:r>
          </a:p>
          <a:p>
            <a:r>
              <a:rPr lang="en-US" dirty="0"/>
              <a:t>Current</a:t>
            </a:r>
          </a:p>
          <a:p>
            <a:r>
              <a:rPr lang="en-US" dirty="0"/>
              <a:t>Species</a:t>
            </a:r>
          </a:p>
          <a:p>
            <a:pPr lvl="1"/>
            <a:r>
              <a:rPr lang="en-US" dirty="0"/>
              <a:t>Lower</a:t>
            </a:r>
          </a:p>
          <a:p>
            <a:pPr lvl="2"/>
            <a:r>
              <a:rPr lang="en-US" dirty="0"/>
              <a:t>Redfish</a:t>
            </a:r>
          </a:p>
          <a:p>
            <a:pPr lvl="2"/>
            <a:r>
              <a:rPr lang="en-US" dirty="0"/>
              <a:t>Flounder</a:t>
            </a:r>
          </a:p>
          <a:p>
            <a:pPr lvl="1"/>
            <a:r>
              <a:rPr lang="en-US" dirty="0"/>
              <a:t>Upper</a:t>
            </a:r>
          </a:p>
          <a:p>
            <a:pPr lvl="2"/>
            <a:r>
              <a:rPr lang="en-US" dirty="0"/>
              <a:t>Trout</a:t>
            </a:r>
          </a:p>
          <a:p>
            <a:pPr lvl="2"/>
            <a:r>
              <a:rPr lang="en-US" dirty="0"/>
              <a:t>Ladyfish</a:t>
            </a:r>
          </a:p>
          <a:p>
            <a:pPr lvl="2"/>
            <a:r>
              <a:rPr lang="en-US" dirty="0"/>
              <a:t>Bluefish</a:t>
            </a:r>
          </a:p>
          <a:p>
            <a:r>
              <a:rPr lang="en-US" dirty="0"/>
              <a:t>Milk run</a:t>
            </a:r>
          </a:p>
          <a:p>
            <a:pPr lvl="1"/>
            <a:r>
              <a:rPr lang="en-US" dirty="0"/>
              <a:t>1 foot</a:t>
            </a:r>
          </a:p>
          <a:p>
            <a:pPr lvl="1"/>
            <a:r>
              <a:rPr lang="en-US" dirty="0"/>
              <a:t>2 feet</a:t>
            </a:r>
          </a:p>
          <a:p>
            <a:pPr lvl="1"/>
            <a:r>
              <a:rPr lang="en-US" dirty="0"/>
              <a:t>3 feet</a:t>
            </a:r>
          </a:p>
          <a:p>
            <a:r>
              <a:rPr lang="en-US" dirty="0"/>
              <a:t>Productive area all day long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8284" y="1749859"/>
            <a:ext cx="8028044" cy="451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791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Tackle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34533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Favorite</a:t>
            </a:r>
          </a:p>
          <a:p>
            <a:pPr lvl="1"/>
            <a:r>
              <a:rPr lang="en-US" dirty="0"/>
              <a:t>St. Croix Legend Elite 7’ fast action L</a:t>
            </a:r>
          </a:p>
          <a:p>
            <a:pPr lvl="1"/>
            <a:r>
              <a:rPr lang="en-US" dirty="0"/>
              <a:t>Shimano 1000 frame CI4</a:t>
            </a:r>
          </a:p>
          <a:p>
            <a:pPr lvl="1"/>
            <a:r>
              <a:rPr lang="en-US" dirty="0"/>
              <a:t>3/16 ounce or less</a:t>
            </a:r>
          </a:p>
          <a:p>
            <a:r>
              <a:rPr lang="en-US" dirty="0"/>
              <a:t>All round</a:t>
            </a:r>
          </a:p>
          <a:p>
            <a:pPr lvl="1"/>
            <a:r>
              <a:rPr lang="en-US" dirty="0"/>
              <a:t>St. Croix Legend Elite 7’ fast action ML</a:t>
            </a:r>
          </a:p>
          <a:p>
            <a:pPr lvl="1"/>
            <a:r>
              <a:rPr lang="en-US" dirty="0"/>
              <a:t>Shimano 2500 frame CI4</a:t>
            </a:r>
          </a:p>
          <a:p>
            <a:pPr lvl="1"/>
            <a:r>
              <a:rPr lang="en-US" dirty="0"/>
              <a:t>1/4 ounce</a:t>
            </a:r>
          </a:p>
          <a:p>
            <a:r>
              <a:rPr lang="en-US" dirty="0"/>
              <a:t>PowerPro 10/2 high visibility braid with #12 fluorocarbon leader</a:t>
            </a:r>
          </a:p>
          <a:p>
            <a:r>
              <a:rPr lang="en-US" dirty="0"/>
              <a:t>Knot system</a:t>
            </a:r>
          </a:p>
          <a:p>
            <a:r>
              <a:rPr lang="en-US" dirty="0"/>
              <a:t>Weight and balance matter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919" y="1594995"/>
            <a:ext cx="4935109" cy="493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456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32248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Rate of Descent</a:t>
            </a:r>
          </a:p>
          <a:p>
            <a:r>
              <a:rPr lang="en-US" dirty="0"/>
              <a:t>Action</a:t>
            </a:r>
          </a:p>
          <a:p>
            <a:r>
              <a:rPr lang="en-US" dirty="0"/>
              <a:t>Upper</a:t>
            </a:r>
          </a:p>
          <a:p>
            <a:pPr lvl="1"/>
            <a:r>
              <a:rPr lang="en-US" dirty="0"/>
              <a:t>Z-Man StreakZ 3.75 on 2/0 1/16 ounce flutter hook</a:t>
            </a:r>
          </a:p>
          <a:p>
            <a:pPr lvl="1"/>
            <a:r>
              <a:rPr lang="en-US" dirty="0"/>
              <a:t>Z-Man StreakZ on 4/0 1/16 ounce flutter hook</a:t>
            </a:r>
          </a:p>
          <a:p>
            <a:r>
              <a:rPr lang="en-US" dirty="0"/>
              <a:t>Lower</a:t>
            </a:r>
          </a:p>
          <a:p>
            <a:pPr lvl="1"/>
            <a:r>
              <a:rPr lang="en-US" dirty="0"/>
              <a:t>Z-Man StreakZ 3.75 on 2/0 3/16 ounce Trout Eye finesse jig</a:t>
            </a:r>
          </a:p>
          <a:p>
            <a:pPr lvl="1"/>
            <a:r>
              <a:rPr lang="en-US" dirty="0"/>
              <a:t>Z-Man MinnowZ on 3/0 1/4 ounce jig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984" y="1498886"/>
            <a:ext cx="5004816" cy="500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321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258</Words>
  <Application>Microsoft Office PowerPoint</Application>
  <PresentationFormat>Widescreen</PresentationFormat>
  <Paragraphs>106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Office Theme</vt:lpstr>
      <vt:lpstr>Summer Slam</vt:lpstr>
      <vt:lpstr>About Me</vt:lpstr>
      <vt:lpstr>Summer Slam</vt:lpstr>
      <vt:lpstr>Feeding Behavior</vt:lpstr>
      <vt:lpstr>Location / Pattern</vt:lpstr>
      <vt:lpstr>Visualize and Adjust</vt:lpstr>
      <vt:lpstr>Water Column Diagram</vt:lpstr>
      <vt:lpstr>Tackle</vt:lpstr>
      <vt:lpstr>Lures</vt:lpstr>
      <vt:lpstr>Retrieve Techniques</vt:lpstr>
      <vt:lpstr>Q&amp;A</vt:lpstr>
      <vt:lpstr>Summer Slam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Tale of Two Seasons</dc:title>
  <dc:creator>Greg Peralta</dc:creator>
  <cp:lastModifiedBy>Greg Peralta</cp:lastModifiedBy>
  <cp:revision>69</cp:revision>
  <dcterms:created xsi:type="dcterms:W3CDTF">2017-03-01T13:37:49Z</dcterms:created>
  <dcterms:modified xsi:type="dcterms:W3CDTF">2017-06-06T20:22:22Z</dcterms:modified>
</cp:coreProperties>
</file>